
<file path=[Content_Types].xml><?xml version="1.0" encoding="utf-8"?>
<Types xmlns="http://schemas.openxmlformats.org/package/2006/content-types">
  <Default Extension="xml" ContentType="application/vnd.openxmlformats-package.core-properties+xml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52034a3be7d4383" /><Relationship Type="http://schemas.openxmlformats.org/officeDocument/2006/relationships/extended-properties" Target="/docProps/app.xml" Id="Re7d353b379fc4125" /><Relationship Type="http://schemas.openxmlformats.org/officeDocument/2006/relationships/officeDocument" Target="/ppt/presentation.xml" Id="R462bee70bf59499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892e938576c42b4"/>
  </p:sldMasterIdLst>
  <p:notesMasterIdLst>
    <p:notesMasterId xmlns:r="http://schemas.openxmlformats.org/officeDocument/2006/relationships" r:id="Rfada8a3086ac4154"/>
  </p:notesMasterIdLst>
  <p:sldIdLst>
    <p:sldId xmlns:r="http://schemas.openxmlformats.org/officeDocument/2006/relationships" id="256" r:id="R82df3b1b1f654183"/>
    <p:sldId xmlns:r="http://schemas.openxmlformats.org/officeDocument/2006/relationships" id="257" r:id="Rdf5312357de241be"/>
    <p:sldId xmlns:r="http://schemas.openxmlformats.org/officeDocument/2006/relationships" id="258" r:id="Red0236820ed147ea"/>
    <p:sldId xmlns:r="http://schemas.openxmlformats.org/officeDocument/2006/relationships" id="259" r:id="R323f09cb43b1448b"/>
    <p:sldId xmlns:r="http://schemas.openxmlformats.org/officeDocument/2006/relationships" id="260" r:id="R6821f8516bcb484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3ed41f0988f43f9" /><Relationship Type="http://schemas.openxmlformats.org/officeDocument/2006/relationships/slideMaster" Target="/ppt/slideMasters/slideMaster1.xml" Id="Rf892e938576c42b4" /><Relationship Type="http://schemas.openxmlformats.org/officeDocument/2006/relationships/notesMaster" Target="/ppt/notesMasters/notesMaster1.xml" Id="Rfada8a3086ac4154" /><Relationship Type="http://schemas.openxmlformats.org/officeDocument/2006/relationships/presProps" Target="/ppt/presProps.xml" Id="Rf379dd84b63541ba" /><Relationship Type="http://schemas.openxmlformats.org/officeDocument/2006/relationships/tableStyles" Target="/ppt/tableStyles.xml" Id="R32cfd72a18a047dd" /><Relationship Type="http://schemas.openxmlformats.org/officeDocument/2006/relationships/slide" Target="/ppt/slides/slide1.xml" Id="R82df3b1b1f654183" /><Relationship Type="http://schemas.openxmlformats.org/officeDocument/2006/relationships/slide" Target="/ppt/slides/slide2.xml" Id="Rdf5312357de241be" /><Relationship Type="http://schemas.openxmlformats.org/officeDocument/2006/relationships/slide" Target="/ppt/slides/slide3.xml" Id="Red0236820ed147ea" /><Relationship Type="http://schemas.openxmlformats.org/officeDocument/2006/relationships/slide" Target="/ppt/slides/slide4.xml" Id="R323f09cb43b1448b" /><Relationship Type="http://schemas.openxmlformats.org/officeDocument/2006/relationships/slide" Target="/ppt/slides/slide5.xml" Id="R6821f8516bcb484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7792f34cdc14d0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0effddb9158488a" /><Relationship Type="http://schemas.openxmlformats.org/officeDocument/2006/relationships/notesMaster" Target="/ppt/notesMasters/notesMaster1.xml" Id="R21da940bc4fc422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26697c585344a31" /><Relationship Type="http://schemas.openxmlformats.org/officeDocument/2006/relationships/notesMaster" Target="/ppt/notesMasters/notesMaster1.xml" Id="R46896bfc10cd43e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13fcae6c39d42e4" /><Relationship Type="http://schemas.openxmlformats.org/officeDocument/2006/relationships/notesMaster" Target="/ppt/notesMasters/notesMaster1.xml" Id="Rd0cc77bba75e422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dfc4aeda87e42a0" /><Relationship Type="http://schemas.openxmlformats.org/officeDocument/2006/relationships/notesMaster" Target="/ppt/notesMasters/notesMaster1.xml" Id="R504b3be005524e5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46c6746c424497a" /><Relationship Type="http://schemas.openxmlformats.org/officeDocument/2006/relationships/notesMaster" Target="/ppt/notesMasters/notesMaster1.xml" Id="R01140b352db84b4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Подготовительные материалы IQ CENTER для Онлайн-курс по ремонту телефонов. Список инструмента согласуется с преподавателем до покупки. Изображение на обложке: https://iq.center/uploads/2026/05/95-md.webp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Подготовительные материалы IQ CENTER для Онлайн-курс по ремонту телефонов. Список инструмента согласуется с преподавателем до покупки. Изображение на обложке: https://iq.center/uploads/2026/05/95-md.webp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Подготовительные материалы IQ CENTER для Онлайн-курс по ремонту телефонов. Список инструмента согласуется с преподавателем до покупки. Изображение на обложке: https://iq.center/uploads/2026/05/95-md.webp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Подготовительные материалы IQ CENTER для Онлайн-курс по ремонту телефонов. Список инструмента согласуется с преподавателем до покупки. Изображение на обложке: https://iq.center/uploads/2026/05/95-md.webp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Подготовительные материалы IQ CENTER для Онлайн-курс по ремонту телефонов. Список инструмента согласуется с преподавателем до покупки. Изображение на обложке: https://iq.center/uploads/2026/05/95-md.webp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a0b06383f545e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df98da9e02444c1" /><Relationship Type="http://schemas.openxmlformats.org/officeDocument/2006/relationships/slideLayout" Target="/ppt/slideLayouts/slideLayout1.xml" Id="Rbe96d1d90c754cb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96d1d90c754cb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03c6c3b13946e6" /><Relationship Type="http://schemas.openxmlformats.org/officeDocument/2006/relationships/image" Target="/ppt/media/image.bin" Id="R86e915e0ecd94d36" /><Relationship Type="http://schemas.openxmlformats.org/officeDocument/2006/relationships/notesSlide" Target="/ppt/notesSlides/notesSlide1.xml" Id="Rd989c4ef8d8c41c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5fcaeaa3e747b3" /><Relationship Type="http://schemas.openxmlformats.org/officeDocument/2006/relationships/notesSlide" Target="/ppt/notesSlides/notesSlide2.xml" Id="Ra73c4859265b4e4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4597995f9a475d" /><Relationship Type="http://schemas.openxmlformats.org/officeDocument/2006/relationships/notesSlide" Target="/ppt/notesSlides/notesSlide3.xml" Id="R9fbb23908a2d404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e0f525142349a6" /><Relationship Type="http://schemas.openxmlformats.org/officeDocument/2006/relationships/notesSlide" Target="/ppt/notesSlides/notesSlide4.xml" Id="Rcd35f3fb185d426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ae080a510c429f" /><Relationship Type="http://schemas.openxmlformats.org/officeDocument/2006/relationships/notesSlide" Target="/ppt/notesSlides/notesSlide5.xml" Id="R17886cd09f1641b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E95375-36E9-4DB2-8309-C074FE787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IQ center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DFD060-6A9D-4C62-ABE8-C1E3E9631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Онлайн-курс по ремонту телефонов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F8A835-1F75-44B4-89DE-08CC20BF0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iq.center  |  Ремонт телефонов онлайн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B66ADE-68DF-4EEC-93B8-40660C31A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150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9FF1C3-9D44-4116-9CF7-40BEA9AA8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05050"/>
            <a:ext cx="5524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Инструменты и подготовка</a:t>
            </a:r>
          </a:p>
          <a:p xmlns:a="http://schemas.openxmlformats.org/drawingml/2006/main">
            <a:pPr>
              <a:defRPr sz="255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к онлайн-занятиям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7BC797-AE38-4AB3-AD44-0EF77590D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67125"/>
            <a:ext cx="5143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Рабочее место дома</a:t>
            </a:r>
          </a:p>
          <a:p xmlns:a="http://schemas.openxmlformats.org/drawingml/2006/main">
            <a:pPr>
              <a:defRPr sz="19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Практика на учебных устройствах</a:t>
            </a:r>
          </a:p>
          <a:p xmlns:a="http://schemas.openxmlformats.org/drawingml/2006/main">
            <a:pPr>
              <a:defRPr sz="195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Живая видеосвязь с преподавателем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e915e0ecd94d36"/>
          <a:stretch xmlns:a="http://schemas.openxmlformats.org/drawingml/2006/main"/>
        </p:blipFill>
        <p:spPr>
          <a:xfrm xmlns:a="http://schemas.openxmlformats.org/drawingml/2006/main">
            <a:off x="6344401" y="2238375"/>
            <a:ext cx="5218199" cy="34766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561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B9A437-2A7B-4FA5-B88B-17D457BE0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IQ center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961703-1C11-4C37-9B37-82E3C0227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Основное оборудование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FD43B2-BEC3-4671-9F9E-2E82C022F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iq.center  |  Ремонт телефонов онлайн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EAF8C1-9FDA-4EB2-A196-DBA64C50A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150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E234B9-A771-4022-9A5D-1884ECDF3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422D99-159D-4C4E-AB07-11452EDE7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286000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Учебный смартфон и донорская плата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350855-194B-4EF9-8A8B-6EF16D8D3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0375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FDD25B-5DE7-4E2F-889E-4396DDAA8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00037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Прецизионные отвёртки и органайзер для винтов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F4125C-1878-483B-B237-0FC2997CD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A51933-0F35-4926-A0A6-C6D1690D3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714750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Пластиковые медиаторы, лопатки и присоска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ACA8B4-DD19-4BD9-800C-0C285D3A3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29125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685FE9-59CF-402D-8FEB-5DA61B120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42912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Пинцеты и держатель платы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622971-127C-4BF0-887F-31A8BD32B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0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8920EB-721D-4CA8-9FB0-7CAEBBD06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143500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Мультиметр и USB-тестер</a:t>
            </a:r>
          </a:p>
        </p:txBody>
      </p:sp>
    </p:spTree>
    <p:extLst>
      <p:ext uri="{BB962C8B-B14F-4D97-AF65-F5344CB8AC3E}">
        <p14:creationId xmlns:p14="http://schemas.microsoft.com/office/powerpoint/2010/main" val="4050281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1A1C0F-C280-4F31-A974-7A188579F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IQ center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2FC261-18A1-4FF1-AC15-C08167DA9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Инструмент и расходные материалы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7C5F7B-40AF-4B33-9D1E-5EA702907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iq.center  |  Ремонт телефонов онлайн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BB10F1-43AE-47DA-B09A-1298F219C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150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3CEC3F-3F6C-40BE-86F6-642759511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F1025A-4D51-4F87-A602-C8454C32B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286000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Лабораторный источник с ограничением тока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231FD5-EB94-4899-BC5D-578E4C960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0375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8DE826-B4A3-481E-8AE2-C22DFAC28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00037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Паяльная и термовоздушная станции для учебной пайки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1AFF43-605C-40BB-B378-203E0D046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E6AD72-C649-4F13-91D5-C9BE7247F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714750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Увеличение, припой, флюс и средства очистки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A5312A-E1BD-487D-8CE2-88264EEFE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29125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5732AC-FEC6-4722-ABF1-2A261A3D7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42912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Освещение, вытяжка и антистатическая защита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964770-8A55-4690-8646-4E1E9890C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0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8E68AE-3832-4F04-BF55-B0E70B122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143500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Отдельная камера и устройство для видеосвязи</a:t>
            </a:r>
          </a:p>
        </p:txBody>
      </p:sp>
    </p:spTree>
    <p:extLst>
      <p:ext uri="{BB962C8B-B14F-4D97-AF65-F5344CB8AC3E}">
        <p14:creationId xmlns:p14="http://schemas.microsoft.com/office/powerpoint/2010/main" val="13742204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0D5B15-16E6-4683-8696-25564C0ED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IQ center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4A1B85-07B4-4D5D-97DE-FC140F0D8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Рабочее место и видеосвязь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F775A3-6D0D-49EA-A50A-93E09F9F0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iq.center  |  Ремонт телефонов онлайн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458AD9-66FB-4861-AD11-8B5C37BB8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150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8C740B-5F33-4890-857B-C9E147DFE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E6F65A-2C99-4172-9E7F-9B0903B7B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14312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Устойчивый стол, яркое освещение и свободная рабочая зона.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A76781-93DF-44A1-8C8B-63172AC8D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01BD95-052F-451B-93D8-EFDC3243D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857500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Камера закреплена: видно плату, инструмент и показания приборов.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E789C0-2B99-4B54-8DA1-2981BA809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71875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54C6F9-B4A7-4E9B-97C0-BC7752EAE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57187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Отдельное устройство для видеосвязи и стабильный интернет.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46AA4C-5A47-4709-9D42-7E8D570F7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41DE76-2B5F-43A7-B4E9-2D7726E70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286250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Вытяжка при пайке и меры защиты от статического электричества.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6CAC2B-7ACF-408F-95E5-759041EE5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06EEDE-655B-4BD3-9633-11CA528B2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00062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Повреждённые или вздутые аккумуляторы не использовать для упражнений.</a:t>
            </a:r>
          </a:p>
        </p:txBody>
      </p:sp>
    </p:spTree>
    <p:extLst>
      <p:ext uri="{BB962C8B-B14F-4D97-AF65-F5344CB8AC3E}">
        <p14:creationId xmlns:p14="http://schemas.microsoft.com/office/powerpoint/2010/main" val="19998979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78F7C0-BD19-4CE4-94EA-3B3A0D427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IQ center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A011AC-8EE4-4BD1-96FE-D023D5EB3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02124"/>
                </a:solidFill>
                <a:latin typeface="Arial"/>
                <a:ea typeface="Arial"/>
                <a:cs typeface="Arial"/>
              </a:rPr>
              <a:t>Перед первым онлайн-занятием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98964F-035C-4BAC-8726-A9740FB6A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028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iq.center  |  Ремонт телефонов онлайн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B763DE-C378-4E5C-AB46-0E35C8FF4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15075"/>
            <a:ext cx="428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B728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B430F2-FE4D-404F-B45D-80D3646BB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7D861E-7D99-4814-BC22-3F8941B66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14312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Согласуйте учебное устройство, свой опыт и доступное оборудование.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BA5B98-BF8F-43B5-A8BA-60D010333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AB59E8-DBFE-4641-ACD4-CB8E1F40D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857500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Пришлите фотографии рабочего места и список инструмента.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F81CB1-63D5-427F-A1EF-D99D3FFCB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71875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B76F92-15E5-475A-B0F6-A914D904D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57187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Не покупайте дорогие приборы и расходники до согласования.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0DF35B-2B38-4208-BC96-2CCA2E39D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1E7C7F-85E5-42EC-B9A6-79252C5F4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286250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Проверьте видеосвязь, звук, фокус камеры и освещение.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4A82C9-8C17-4FF2-8FEA-844953F8B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51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75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375F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E75514-E590-403E-A436-1856BEB5D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00062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12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124"/>
                </a:solidFill>
                <a:latin typeface="Arial"/>
                <a:ea typeface="Arial"/>
                <a:cs typeface="Arial"/>
              </a:rPr>
              <a:t>Инструменты и расходники для домашней практики готовите самостоятельно.</a:t>
            </a:r>
          </a:p>
        </p:txBody>
      </p:sp>
    </p:spTree>
    <p:extLst>
      <p:ext uri="{BB962C8B-B14F-4D97-AF65-F5344CB8AC3E}">
        <p14:creationId xmlns:p14="http://schemas.microsoft.com/office/powerpoint/2010/main" val="16839002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2026-09-26T07:43:02.7650000Z</dcterms:created>
  <dcterms:modified xsi:type="dcterms:W3CDTF">2026-09-26T07:43:02.7650000Z</dcterms:modified>
</coreProperties>
</file>