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0689976" cy="7563094"/>
  <p:notesSz cx="7563094" cy="10689976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01_ne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02_ne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q_center_slides/iq_slide_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9976" cy="7563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IQ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и инструменты для пайки — IQ center</dc:title>
  <dc:subject>Список инструментов для прохождения онлайн-обучения</dc:subject>
  <dc:creator>IQ center</dc:creator>
  <cp:lastModifiedBy>IQ center</cp:lastModifiedBy>
  <cp:revision>1</cp:revision>
  <dcterms:created xsi:type="dcterms:W3CDTF">2026-06-29T13:36:06Z</dcterms:created>
  <dcterms:modified xsi:type="dcterms:W3CDTF">2026-06-29T13:36:06Z</dcterms:modified>
</cp:coreProperties>
</file>