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916cc46d254b10" /><Relationship Type="http://schemas.openxmlformats.org/officeDocument/2006/relationships/extended-properties" Target="/docProps/app.xml" Id="R542688833fce4e6b" /><Relationship Type="http://schemas.openxmlformats.org/officeDocument/2006/relationships/officeDocument" Target="/ppt/presentation.xml" Id="R45ba7be5ae3440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913e41af3924e00"/>
  </p:sldMasterIdLst>
  <p:notesMasterIdLst>
    <p:notesMasterId xmlns:r="http://schemas.openxmlformats.org/officeDocument/2006/relationships" r:id="R9e43033954424aea"/>
  </p:notesMasterIdLst>
  <p:sldIdLst>
    <p:sldId xmlns:r="http://schemas.openxmlformats.org/officeDocument/2006/relationships" id="256" r:id="Rc25f5899abae45b1"/>
    <p:sldId xmlns:r="http://schemas.openxmlformats.org/officeDocument/2006/relationships" id="257" r:id="R77b5f39110a4460b"/>
    <p:sldId xmlns:r="http://schemas.openxmlformats.org/officeDocument/2006/relationships" id="258" r:id="R84033263adf44239"/>
    <p:sldId xmlns:r="http://schemas.openxmlformats.org/officeDocument/2006/relationships" id="259" r:id="Rbe6add12b926444c"/>
    <p:sldId xmlns:r="http://schemas.openxmlformats.org/officeDocument/2006/relationships" id="260" r:id="R7d15b0bbff8145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fcc295641b4de7" /><Relationship Type="http://schemas.openxmlformats.org/officeDocument/2006/relationships/slideMaster" Target="/ppt/slideMasters/slideMaster1.xml" Id="Ra913e41af3924e00" /><Relationship Type="http://schemas.openxmlformats.org/officeDocument/2006/relationships/notesMaster" Target="/ppt/notesMasters/notesMaster1.xml" Id="R9e43033954424aea" /><Relationship Type="http://schemas.openxmlformats.org/officeDocument/2006/relationships/presProps" Target="/ppt/presProps.xml" Id="R1e01c11f8cab4138" /><Relationship Type="http://schemas.openxmlformats.org/officeDocument/2006/relationships/tableStyles" Target="/ppt/tableStyles.xml" Id="R1bb76115f2c34a8f" /><Relationship Type="http://schemas.openxmlformats.org/officeDocument/2006/relationships/slide" Target="/ppt/slides/slide1.xml" Id="Rc25f5899abae45b1" /><Relationship Type="http://schemas.openxmlformats.org/officeDocument/2006/relationships/slide" Target="/ppt/slides/slide2.xml" Id="R77b5f39110a4460b" /><Relationship Type="http://schemas.openxmlformats.org/officeDocument/2006/relationships/slide" Target="/ppt/slides/slide3.xml" Id="R84033263adf44239" /><Relationship Type="http://schemas.openxmlformats.org/officeDocument/2006/relationships/slide" Target="/ppt/slides/slide4.xml" Id="Rbe6add12b926444c" /><Relationship Type="http://schemas.openxmlformats.org/officeDocument/2006/relationships/slide" Target="/ppt/slides/slide5.xml" Id="R7d15b0bbff8145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1b63af428742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08f7d5186d4ebc" /><Relationship Type="http://schemas.openxmlformats.org/officeDocument/2006/relationships/notesMaster" Target="/ppt/notesMasters/notesMaster1.xml" Id="Ref41ac8ac2b944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502be4d4304823" /><Relationship Type="http://schemas.openxmlformats.org/officeDocument/2006/relationships/notesMaster" Target="/ppt/notesMasters/notesMaster1.xml" Id="Ra9ebac8ab0c44a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a4f51ba032466a" /><Relationship Type="http://schemas.openxmlformats.org/officeDocument/2006/relationships/notesMaster" Target="/ppt/notesMasters/notesMaster1.xml" Id="Rd128beea87c242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0a0786c729d4885" /><Relationship Type="http://schemas.openxmlformats.org/officeDocument/2006/relationships/notesMaster" Target="/ppt/notesMasters/notesMaster1.xml" Id="R5bc60ce6937241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345f5893eb40bb" /><Relationship Type="http://schemas.openxmlformats.org/officeDocument/2006/relationships/notesMaster" Target="/ppt/notesMasters/notesMaster1.xml" Id="Rc9d851902381487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электроники. Список инструмента согласуется с преподавателем до покупки. Изображение на обложке: https://iq.center/uploads/2026/05/62-md.webp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электроники. Список инструмента согласуется с преподавателем до покупки. Изображение на обложке: https://iq.center/uploads/2026/05/62-md.webp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электроники. Список инструмента согласуется с преподавателем до покупки. Изображение на обложке: https://iq.center/uploads/2026/05/62-md.webp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электроники. Список инструмента согласуется с преподавателем до покупки. Изображение на обложке: https://iq.center/uploads/2026/05/62-md.webp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электроники. Список инструмента согласуется с преподавателем до покупки. Изображение на обложке: https://iq.center/uploads/2026/05/62-md.webp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a05771ad45411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1669007c6b41e9" /><Relationship Type="http://schemas.openxmlformats.org/officeDocument/2006/relationships/slideLayout" Target="/ppt/slideLayouts/slideLayout1.xml" Id="R5ef9269ac2514d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f9269ac2514d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13fa1f04f64ffb" /><Relationship Type="http://schemas.openxmlformats.org/officeDocument/2006/relationships/image" Target="/ppt/media/image.bin" Id="R2bc040fb669d42f1" /><Relationship Type="http://schemas.openxmlformats.org/officeDocument/2006/relationships/notesSlide" Target="/ppt/notesSlides/notesSlide1.xml" Id="R8e4ab3ccc6ec43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13946fbd6443a7" /><Relationship Type="http://schemas.openxmlformats.org/officeDocument/2006/relationships/notesSlide" Target="/ppt/notesSlides/notesSlide2.xml" Id="R08577b3addce49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20acc9fa84baf" /><Relationship Type="http://schemas.openxmlformats.org/officeDocument/2006/relationships/notesSlide" Target="/ppt/notesSlides/notesSlide3.xml" Id="R77e41fda334044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4bf316f6c45b1" /><Relationship Type="http://schemas.openxmlformats.org/officeDocument/2006/relationships/notesSlide" Target="/ppt/notesSlides/notesSlide4.xml" Id="Rdd65211e262043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4a161764b642ae" /><Relationship Type="http://schemas.openxmlformats.org/officeDocument/2006/relationships/notesSlide" Target="/ppt/notesSlides/notesSlide5.xml" Id="R1be17a5206e541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719E2-3F12-458E-B47A-CC76FA34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9FD279-893C-4F10-878C-68963369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Онлайн-курс по ремонту электроники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CD65E2-7BDF-492D-A83F-CE6EA18C7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электроники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7E559-635F-4953-A15A-8232CD056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C77B62-C6A4-4B08-A439-8C3E360E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05050"/>
            <a:ext cx="5524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Инструменты и подготовка</a:t>
            </a:r>
          </a:p>
          <a:p xmlns:a="http://schemas.openxmlformats.org/drawingml/2006/main">
            <a:pPr>
              <a:defRPr sz="255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к онлайн-занятиям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3DC18-C051-4FE8-9505-22AABD0E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67125"/>
            <a:ext cx="5143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Рабочее место дома</a:t>
            </a:r>
          </a:p>
          <a:p xmlns:a="http://schemas.openxmlformats.org/drawingml/2006/main">
            <a:pPr>
              <a:defRPr sz="19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Практика на учебных устройствах</a:t>
            </a:r>
          </a:p>
          <a:p xmlns:a="http://schemas.openxmlformats.org/drawingml/2006/main">
            <a:pPr>
              <a:defRPr sz="19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Живая видеосвязь с преподавателем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c040fb669d42f1"/>
          <a:stretch xmlns:a="http://schemas.openxmlformats.org/drawingml/2006/main"/>
        </p:blipFill>
        <p:spPr>
          <a:xfrm xmlns:a="http://schemas.openxmlformats.org/drawingml/2006/main">
            <a:off x="6344401" y="2238375"/>
            <a:ext cx="5218199" cy="3476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870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CF44F0-7779-413B-8CAF-AE6E659F2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B6599A-214F-4452-8BC9-CF36A234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Основное оборудование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C3CE18-C57F-4FF7-84DB-3BF88967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электроники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FE9F8-C983-499B-A167-AA0CB3B4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468F35-B160-4FD7-A6FA-52926FE87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5260C3-0475-4CB0-B52B-B798B5091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860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Низковольтная учебная плата и набор компонентов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D4DC3A-1BE0-41BA-9A26-7A51D7B4A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510D78-BEAC-4195-B400-07EC8FB43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003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Мультиметр с режимом проверки диодов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5A3F19-14B0-4020-BB9D-D5551EBB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2D8C6D-185E-441B-B3CB-506E064B7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1475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Лабораторный источник питания с ограничением тока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EF2248-66C3-4B9E-899E-BF5CFA65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B73CF8-54EB-49C1-84B2-FDED32DA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291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Паяльная станция с регулировкой температуры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4A277D-2C87-4048-B8DB-848206957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2ECB11-8994-4F54-99AE-64CC19E4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1435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Держатель платы, пинцеты и бокорезы</a:t>
            </a:r>
          </a:p>
        </p:txBody>
      </p:sp>
    </p:spTree>
    <p:extLst>
      <p:ext uri="{BB962C8B-B14F-4D97-AF65-F5344CB8AC3E}">
        <p14:creationId xmlns:p14="http://schemas.microsoft.com/office/powerpoint/2010/main" val="10753762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695FAB-C2AD-4334-9A4E-7A1180B8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6807E-42A7-4DC9-81AD-576749D6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Инструмент и расходные материалы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91B73F-6B46-4D9F-A302-E8235A28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электроники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52B5EC-EC73-4037-8F92-811EF503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994BB-531F-4C48-AD87-10288082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2F93E5-7371-4525-89B8-5DC20ECE0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860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Припой, флюс, оплётка и средства очистки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20EC3-8913-4B4C-B097-615990ED4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567330-4F7E-42A1-A4C0-C033B7E6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003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Увеличение для осмотра платы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D90324-0555-4754-9F3A-FFE810119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99DDAC-1DA0-4FCF-B93F-63FEF81F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1475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Вытяжка, освещение и антистатическая защита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3978E9-CBBB-460C-BE82-C5151DA9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80C57B-E92B-45E8-B4C1-376C3FE55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291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Камера с крупным планом и устройство для видеосвязи</a:t>
            </a:r>
          </a:p>
        </p:txBody>
      </p:sp>
    </p:spTree>
    <p:extLst>
      <p:ext uri="{BB962C8B-B14F-4D97-AF65-F5344CB8AC3E}">
        <p14:creationId xmlns:p14="http://schemas.microsoft.com/office/powerpoint/2010/main" val="20300415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2FD9E0-50FE-4A44-989D-0921B5AF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C9C3AA-EF47-4B88-A6B7-E7FE8BC7E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Рабочее место и видеосвязь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AEFFA7-E8E3-487F-9BCA-B75E385E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электроники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E6C23A-D3C8-4159-A743-EDC45E1A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6A0A7-D0A5-499B-81F0-F46E0208D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5DE19-E62E-49E5-9AB2-FB813157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431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Устойчивый стол, яркое освещение и свободная рабочая зона.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4B1DA-BF9E-4EB3-BE1F-B99C93F1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CAF23E-00A5-4A82-A89D-02355133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8575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Камера закреплена: видно плату, инструмент и показания приборов.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E30DF4-3777-4D7E-A774-CA08F42D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54DE0E-93B1-4070-98F8-4818E1FE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5718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Отдельное устройство для видеосвязи и стабильный интернет.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CBEB11-17F7-43E9-9206-84222B39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E70D75-C130-465A-9DC1-4F1885FB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28625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Вытяжка при пайке и меры защиты от статического электричества.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5536EC-41B2-4679-A4DF-B6F6A1ED0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F3EEED-D974-4A2D-846D-1458767D7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0006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Первые упражнения только на согласованных учебных платах.</a:t>
            </a:r>
          </a:p>
        </p:txBody>
      </p:sp>
    </p:spTree>
    <p:extLst>
      <p:ext uri="{BB962C8B-B14F-4D97-AF65-F5344CB8AC3E}">
        <p14:creationId xmlns:p14="http://schemas.microsoft.com/office/powerpoint/2010/main" val="3931042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9E53F7-7137-48D8-B84E-AFC36141D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5DC4D3-9E59-4E7F-BE5E-91F4A419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Перед первым онлайн-занятием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4F4B73-B5EB-4C25-9F85-EF5CF9621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электроники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CC1173-32F3-4379-BE86-8DDAE9F3E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68312A-7F4A-413C-841C-7F0FEE8A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E303E-1EEC-418E-866A-0C54BEB2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431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Согласуйте учебное устройство, свой опыт и доступное оборудование.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2E8973-1E54-41F8-AB36-0560D42B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4BAB7D-A561-4497-8A20-A3C9ACDBE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8575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Пришлите фотографии рабочего места и список инструмента.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6F1CAF-6B48-4605-ACD3-6119CB9E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FB8F05-6034-4A25-A144-0BC6B5C4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5718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Не покупайте дорогие приборы и расходники до согласования.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DEFA5D-ACE7-4FE4-B4A0-4277DD0C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3B2511-E3F5-4507-9E01-FC0ED217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28625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Проверьте видеосвязь, звук, фокус камеры и освещение.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E04D26-591A-4D89-A9A0-A5E09846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91359F-B03A-4242-AAB9-60EE7A80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0006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Инструменты и расходники для домашней практики готовите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10053290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2026-09-26T07:43:00.7930000Z</dcterms:created>
  <dcterms:modified xsi:type="dcterms:W3CDTF">2026-09-26T07:43:00.7930000Z</dcterms:modified>
</coreProperties>
</file>